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0" r:id="rId3"/>
    <p:sldId id="339" r:id="rId4"/>
    <p:sldId id="340" r:id="rId5"/>
    <p:sldId id="315" r:id="rId6"/>
    <p:sldId id="338" r:id="rId7"/>
    <p:sldId id="336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3F00"/>
    <a:srgbClr val="FFFCB7"/>
    <a:srgbClr val="676200"/>
    <a:srgbClr val="D4D2B4"/>
    <a:srgbClr val="E2C4A6"/>
    <a:srgbClr val="E8D1BA"/>
    <a:srgbClr val="FFC220"/>
    <a:srgbClr val="FFE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/>
  </p:normalViewPr>
  <p:slideViewPr>
    <p:cSldViewPr>
      <p:cViewPr varScale="1">
        <p:scale>
          <a:sx n="77" d="100"/>
          <a:sy n="77" d="100"/>
        </p:scale>
        <p:origin x="97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E37680-4ED5-4090-8B26-029DB288FC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F1E7E6A1-6801-4C2F-ACA7-12B2542AAEAD}" type="datetimeFigureOut">
              <a:rPr lang="en-US"/>
              <a:pPr>
                <a:defRPr/>
              </a:pPr>
              <a:t>11/15/2018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68E0765F-83A8-474B-916A-D1FDA0493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4CD7EA-DA4B-41C4-8ACA-29425AF094A6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55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3962400"/>
            <a:ext cx="9144000" cy="1511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Rectangle 21"/>
          <p:cNvSpPr>
            <a:spLocks noChangeArrowheads="1"/>
          </p:cNvSpPr>
          <p:nvPr userDrawn="1"/>
        </p:nvSpPr>
        <p:spPr bwMode="auto">
          <a:xfrm>
            <a:off x="2806700" y="1193800"/>
            <a:ext cx="6337300" cy="2778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" name="Rectangle 22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AEA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2873375" y="1260475"/>
            <a:ext cx="6270625" cy="2701925"/>
          </a:xfrm>
          <a:prstGeom prst="rect">
            <a:avLst/>
          </a:prstGeom>
          <a:solidFill>
            <a:srgbClr val="0067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9" name="Picture 24" descr="photo bar-col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0500"/>
            <a:ext cx="9144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 descr="LnI_Logo_whi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5955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2971800" y="1600200"/>
            <a:ext cx="5562600" cy="6127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2514600"/>
            <a:ext cx="5257800" cy="1143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i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6652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62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493838"/>
            <a:ext cx="1962150" cy="4983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93838"/>
            <a:ext cx="5734050" cy="4983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0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930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38481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2286000"/>
            <a:ext cx="38481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9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9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9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086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465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33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0055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7" name="Rectangle 25"/>
          <p:cNvSpPr>
            <a:spLocks noChangeArrowheads="1"/>
          </p:cNvSpPr>
          <p:nvPr userDrawn="1"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FFE9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8" name="Rectangle 26"/>
          <p:cNvSpPr>
            <a:spLocks noChangeArrowheads="1"/>
          </p:cNvSpPr>
          <p:nvPr userDrawn="1"/>
        </p:nvSpPr>
        <p:spPr bwMode="auto">
          <a:xfrm>
            <a:off x="3330575" y="61913"/>
            <a:ext cx="5789613" cy="941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9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493838"/>
            <a:ext cx="7848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286000"/>
            <a:ext cx="7848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1" name="Picture 29" descr="photo bar-colo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6200"/>
            <a:ext cx="57912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30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AEA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33" name="Picture 32" descr="LnI_Logo_2-color-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268446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007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Font typeface="Wingdings" panose="05000000000000000000" pitchFamily="2" charset="2"/>
        <a:buChar char="§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ally.Buckingham@lni.wa.gov" TargetMode="External"/><Relationship Id="rId2" Type="http://schemas.openxmlformats.org/officeDocument/2006/relationships/hyperlink" Target="mailto:Tari.Enos@lni.w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yan.Allen@lni.wa.go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Alan.Lundeen@lni.wa.gov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7048500" y="6324600"/>
            <a:ext cx="209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A6D1F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A6D1F"/>
              </a:buClr>
              <a:buChar char="–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A6D1F"/>
              </a:buClr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A6D1F"/>
              </a:buClr>
              <a:buChar char="–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October 24</a:t>
            </a:r>
            <a:r>
              <a:rPr lang="en-US" altLang="en-US" sz="1800" baseline="30000">
                <a:solidFill>
                  <a:schemeClr val="tx1"/>
                </a:solidFill>
              </a:rPr>
              <a:t>th</a:t>
            </a:r>
            <a:r>
              <a:rPr lang="en-US" altLang="en-US" sz="1800">
                <a:solidFill>
                  <a:schemeClr val="tx1"/>
                </a:solidFill>
              </a:rPr>
              <a:t>, 2018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078038"/>
            <a:ext cx="6248400" cy="6127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20000"/>
              </a:spcBef>
              <a:buClr>
                <a:srgbClr val="EA6D1F"/>
              </a:buClr>
              <a:buFont typeface="Wingdings" pitchFamily="2" charset="2"/>
              <a:buNone/>
            </a:pPr>
            <a:r>
              <a:rPr lang="en-US" altLang="en-US" sz="4000" b="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PSM</a:t>
            </a:r>
            <a:r>
              <a:rPr lang="en-US" altLang="en-US" sz="4000" b="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Rulemaking Meeting</a:t>
            </a:r>
            <a:br>
              <a:rPr lang="en-US" altLang="en-US" sz="4000" b="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4000" b="0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Comments on the second draft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153400" cy="41910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We received comments from 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Blue Green Alliance/United Steelworkers 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Western States Petroleum Association and 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Chemical Safety Board</a:t>
            </a: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These comments have been posted to the website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We will continue to post all comments received throughout the process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Process for the next three meetings	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Comments received will guide us through the review of the draft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We will discuss those parts of the draft where stakeholders have sent in comments 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Additional comments will be discussed – time permitting - after the initial comments have been addressed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Process for the next three meetings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Additional comments that are not discussed at the meetings will still be considered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Stakeholders will still have one more opportunity to comment at public hearings to be scheduled sometime in 2019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on process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077200" cy="41910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Additional meetings are scheduled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November 13</a:t>
            </a:r>
            <a:r>
              <a:rPr lang="en-US" altLang="en-US" baseline="30000" smtClean="0">
                <a:solidFill>
                  <a:schemeClr val="tx1"/>
                </a:solidFill>
              </a:rPr>
              <a:t>th</a:t>
            </a:r>
            <a:r>
              <a:rPr lang="en-US" altLang="en-US" smtClean="0">
                <a:solidFill>
                  <a:schemeClr val="tx1"/>
                </a:solidFill>
              </a:rPr>
              <a:t> and December 4</a:t>
            </a:r>
            <a:r>
              <a:rPr lang="en-US" altLang="en-US" baseline="30000" smtClean="0">
                <a:solidFill>
                  <a:schemeClr val="tx1"/>
                </a:solidFill>
              </a:rPr>
              <a:t>th</a:t>
            </a:r>
            <a:r>
              <a:rPr lang="en-US" altLang="en-US" smtClean="0">
                <a:solidFill>
                  <a:schemeClr val="tx1"/>
                </a:solidFill>
              </a:rPr>
              <a:t> in Tukwila*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We will continue to take all written comments through December 31</a:t>
            </a:r>
            <a:r>
              <a:rPr lang="en-US" altLang="en-US" baseline="30000" smtClean="0">
                <a:solidFill>
                  <a:schemeClr val="tx1"/>
                </a:solidFill>
              </a:rPr>
              <a:t>st</a:t>
            </a:r>
            <a:r>
              <a:rPr lang="en-US" altLang="en-US" smtClean="0">
                <a:solidFill>
                  <a:schemeClr val="tx1"/>
                </a:solidFill>
              </a:rPr>
              <a:t>, 2018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Remember, you don’t have to attend a meeting to send in comments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Send comments to Tari Enos (tari.enos@lni.wa.gov)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610600" cy="639763"/>
          </a:xfrm>
        </p:spPr>
        <p:txBody>
          <a:bodyPr/>
          <a:lstStyle/>
          <a:p>
            <a:r>
              <a:rPr lang="en-US" altLang="en-US" sz="2800" smtClean="0"/>
              <a:t>Points of contact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48600" cy="4191000"/>
          </a:xfrm>
        </p:spPr>
        <p:txBody>
          <a:bodyPr/>
          <a:lstStyle/>
          <a:p>
            <a:r>
              <a:rPr lang="en-US" altLang="en-US" sz="2400" smtClean="0">
                <a:solidFill>
                  <a:schemeClr val="tx1"/>
                </a:solidFill>
              </a:rPr>
              <a:t>Tari Enos (Process questions, send in comments)</a:t>
            </a:r>
          </a:p>
          <a:p>
            <a:pPr lvl="1"/>
            <a:r>
              <a:rPr lang="en-US" altLang="en-US" sz="2000" smtClean="0">
                <a:solidFill>
                  <a:schemeClr val="tx1"/>
                </a:solidFill>
                <a:hlinkClick r:id="rId2"/>
              </a:rPr>
              <a:t>Tari.Enos@lni.wa.gov</a:t>
            </a:r>
            <a:endParaRPr lang="en-US" altLang="en-US" sz="200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smtClean="0">
                <a:solidFill>
                  <a:schemeClr val="tx1"/>
                </a:solidFill>
              </a:rPr>
              <a:t>(360) 902-5541</a:t>
            </a:r>
          </a:p>
          <a:p>
            <a:endParaRPr lang="en-US" altLang="en-US" sz="2400" smtClean="0">
              <a:solidFill>
                <a:schemeClr val="tx1"/>
              </a:solidFill>
            </a:endParaRPr>
          </a:p>
          <a:p>
            <a:r>
              <a:rPr lang="en-US" altLang="en-US" sz="2400" smtClean="0">
                <a:solidFill>
                  <a:schemeClr val="tx1"/>
                </a:solidFill>
              </a:rPr>
              <a:t>Sally Buckingham (Technical questions)</a:t>
            </a:r>
          </a:p>
          <a:p>
            <a:pPr lvl="1"/>
            <a:r>
              <a:rPr lang="en-US" altLang="en-US" sz="2000" smtClean="0">
                <a:solidFill>
                  <a:schemeClr val="tx1"/>
                </a:solidFill>
                <a:hlinkClick r:id="rId3"/>
              </a:rPr>
              <a:t>Sally.Buckingham@lni.wa.gov</a:t>
            </a:r>
            <a:endParaRPr lang="en-US" altLang="en-US" sz="200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smtClean="0">
                <a:solidFill>
                  <a:schemeClr val="tx1"/>
                </a:solidFill>
              </a:rPr>
              <a:t>(360) 647-7322</a:t>
            </a:r>
          </a:p>
          <a:p>
            <a:endParaRPr lang="en-US" altLang="en-US" sz="2400" smtClean="0">
              <a:solidFill>
                <a:schemeClr val="tx1"/>
              </a:solidFill>
            </a:endParaRPr>
          </a:p>
          <a:p>
            <a:r>
              <a:rPr lang="en-US" altLang="en-US" sz="2400" smtClean="0">
                <a:solidFill>
                  <a:schemeClr val="tx1"/>
                </a:solidFill>
              </a:rPr>
              <a:t>Ryan Allen (Technical questions)</a:t>
            </a:r>
          </a:p>
          <a:p>
            <a:pPr lvl="1"/>
            <a:r>
              <a:rPr lang="en-US" altLang="en-US" sz="2000" smtClean="0">
                <a:solidFill>
                  <a:schemeClr val="tx1"/>
                </a:solidFill>
                <a:hlinkClick r:id="rId4"/>
              </a:rPr>
              <a:t>Ryan.Allen@lni.wa.gov</a:t>
            </a:r>
            <a:endParaRPr lang="en-US" altLang="en-US" sz="200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smtClean="0">
                <a:solidFill>
                  <a:schemeClr val="tx1"/>
                </a:solidFill>
              </a:rPr>
              <a:t>(360) 902-5530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Questions?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sz="half" idx="2"/>
          </p:nvPr>
        </p:nvSpPr>
        <p:spPr>
          <a:xfrm>
            <a:off x="533400" y="2209800"/>
            <a:ext cx="8153400" cy="41910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Alan Lundeen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  <a:hlinkClick r:id="rId2"/>
              </a:rPr>
              <a:t>Alan.Lundeen@lni.wa.gov</a:t>
            </a:r>
            <a:endParaRPr lang="en-US" altLang="en-US" smtClean="0">
              <a:solidFill>
                <a:schemeClr val="tx1"/>
              </a:solidFill>
            </a:endParaRP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(360) 902-4758</a:t>
            </a:r>
          </a:p>
        </p:txBody>
      </p:sp>
      <p:pic>
        <p:nvPicPr>
          <p:cNvPr id="12292" name="Picture 1" descr="Harvey Korman with funny look on his face." title="Harvey Korm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429000"/>
            <a:ext cx="3581400" cy="266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3E6C"/>
      </a:dk1>
      <a:lt1>
        <a:srgbClr val="FFFFFF"/>
      </a:lt1>
      <a:dk2>
        <a:srgbClr val="005595"/>
      </a:dk2>
      <a:lt2>
        <a:srgbClr val="FFE05B"/>
      </a:lt2>
      <a:accent1>
        <a:srgbClr val="0067B4"/>
      </a:accent1>
      <a:accent2>
        <a:srgbClr val="FF9900"/>
      </a:accent2>
      <a:accent3>
        <a:srgbClr val="AAB4C8"/>
      </a:accent3>
      <a:accent4>
        <a:srgbClr val="DADADA"/>
      </a:accent4>
      <a:accent5>
        <a:srgbClr val="AAB8D6"/>
      </a:accent5>
      <a:accent6>
        <a:srgbClr val="E78A00"/>
      </a:accent6>
      <a:hlink>
        <a:srgbClr val="CCFFFF"/>
      </a:hlink>
      <a:folHlink>
        <a:srgbClr val="DDDDD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E6C"/>
        </a:dk1>
        <a:lt1>
          <a:srgbClr val="FFFFFF"/>
        </a:lt1>
        <a:dk2>
          <a:srgbClr val="005595"/>
        </a:dk2>
        <a:lt2>
          <a:srgbClr val="FFE05B"/>
        </a:lt2>
        <a:accent1>
          <a:srgbClr val="BBE0E3"/>
        </a:accent1>
        <a:accent2>
          <a:srgbClr val="333399"/>
        </a:accent2>
        <a:accent3>
          <a:srgbClr val="AAB4C8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3E6C"/>
        </a:dk1>
        <a:lt1>
          <a:srgbClr val="FFFFFF"/>
        </a:lt1>
        <a:dk2>
          <a:srgbClr val="005595"/>
        </a:dk2>
        <a:lt2>
          <a:srgbClr val="FFE05B"/>
        </a:lt2>
        <a:accent1>
          <a:srgbClr val="0067B4"/>
        </a:accent1>
        <a:accent2>
          <a:srgbClr val="FF9900"/>
        </a:accent2>
        <a:accent3>
          <a:srgbClr val="AAB4C8"/>
        </a:accent3>
        <a:accent4>
          <a:srgbClr val="DADADA"/>
        </a:accent4>
        <a:accent5>
          <a:srgbClr val="AAB8D6"/>
        </a:accent5>
        <a:accent6>
          <a:srgbClr val="E78A00"/>
        </a:accent6>
        <a:hlink>
          <a:srgbClr val="CCFFFF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230</Words>
  <Application>Microsoft Office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Wingdings</vt:lpstr>
      <vt:lpstr>Calibri</vt:lpstr>
      <vt:lpstr>Default Design</vt:lpstr>
      <vt:lpstr>PSM Rulemaking Meeting </vt:lpstr>
      <vt:lpstr>Comments on the second draft</vt:lpstr>
      <vt:lpstr>Process for the next three meetings </vt:lpstr>
      <vt:lpstr>Process for the next three meetings</vt:lpstr>
      <vt:lpstr>More on process</vt:lpstr>
      <vt:lpstr>Points of contact</vt:lpstr>
      <vt:lpstr>Questions?</vt:lpstr>
    </vt:vector>
  </TitlesOfParts>
  <Manager>Alan Lundeen</Manager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PSM Rulemaking Meeting</dc:title>
  <dc:subject>Oct 24 2018 PSM Meeting</dc:subject>
  <dc:creator>WA State Dept of Labor &amp; Industries, Division of Occupational Safety &amp; Health (DOSH)</dc:creator>
  <cp:keywords>PSM Rulemaking Meeting</cp:keywords>
  <cp:lastModifiedBy>Sortor, Katherine (LNI)</cp:lastModifiedBy>
  <cp:revision>139</cp:revision>
  <cp:lastPrinted>2017-07-07T17:38:32Z</cp:lastPrinted>
  <dcterms:created xsi:type="dcterms:W3CDTF">2007-06-21T17:41:24Z</dcterms:created>
  <dcterms:modified xsi:type="dcterms:W3CDTF">2018-11-15T17:38:51Z</dcterms:modified>
</cp:coreProperties>
</file>