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9" r:id="rId3"/>
    <p:sldId id="340" r:id="rId4"/>
    <p:sldId id="315" r:id="rId5"/>
    <p:sldId id="338" r:id="rId6"/>
    <p:sldId id="336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3F00"/>
    <a:srgbClr val="FFFCB7"/>
    <a:srgbClr val="676200"/>
    <a:srgbClr val="D4D2B4"/>
    <a:srgbClr val="E2C4A6"/>
    <a:srgbClr val="E8D1BA"/>
    <a:srgbClr val="FFC220"/>
    <a:srgbClr val="FFE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/>
  </p:normalViewPr>
  <p:slideViewPr>
    <p:cSldViewPr>
      <p:cViewPr varScale="1">
        <p:scale>
          <a:sx n="74" d="100"/>
          <a:sy n="74" d="100"/>
        </p:scale>
        <p:origin x="35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065D4F8-A53A-4851-B41A-5F8E178872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AA16096-68FE-40FE-859E-1BFE2290CC31}" type="datetimeFigureOut">
              <a:rPr lang="en-US"/>
              <a:pPr>
                <a:defRPr/>
              </a:pPr>
              <a:t>11/15/2018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98A3BA1-A8F3-4E5E-BA01-43BD741E9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053A52-D9E3-40D4-8FFB-047FD2745AA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3962400"/>
            <a:ext cx="9144000" cy="1511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2806700" y="1193800"/>
            <a:ext cx="6337300" cy="277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2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2873375" y="1260475"/>
            <a:ext cx="6270625" cy="2701925"/>
          </a:xfrm>
          <a:prstGeom prst="rect">
            <a:avLst/>
          </a:prstGeom>
          <a:solidFill>
            <a:srgbClr val="0067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9" name="Picture 24" descr="photo bar-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9144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 descr="LnI_Logo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5955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2971800" y="1600200"/>
            <a:ext cx="5562600" cy="6127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2514600"/>
            <a:ext cx="52578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853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1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493838"/>
            <a:ext cx="196215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93838"/>
            <a:ext cx="573405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1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870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5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9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7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69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89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75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7" name="Rectangle 25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FFE9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8" name="Rectangle 26"/>
          <p:cNvSpPr>
            <a:spLocks noChangeArrowheads="1"/>
          </p:cNvSpPr>
          <p:nvPr userDrawn="1"/>
        </p:nvSpPr>
        <p:spPr bwMode="auto">
          <a:xfrm>
            <a:off x="3330575" y="61913"/>
            <a:ext cx="5789613" cy="941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9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493838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286000"/>
            <a:ext cx="7848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29" descr="photo bar-colo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6200"/>
            <a:ext cx="57912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33" name="Picture 32" descr="LnI_Logo_2-color-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68446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031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.Buckingham@lni.wa.gov" TargetMode="External"/><Relationship Id="rId2" Type="http://schemas.openxmlformats.org/officeDocument/2006/relationships/hyperlink" Target="mailto:Tari.Enos@lni.w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yan.Allen@lni.wa.go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Alan.Lundeen@lni.wa.go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00" y="1524000"/>
            <a:ext cx="5562600" cy="6127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1812925"/>
            <a:ext cx="6096000" cy="1143000"/>
          </a:xfrm>
        </p:spPr>
        <p:txBody>
          <a:bodyPr/>
          <a:lstStyle/>
          <a:p>
            <a:pPr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r>
              <a:rPr lang="en-US" altLang="en-US" sz="4000" dirty="0" err="1" smtClean="0">
                <a:solidFill>
                  <a:schemeClr val="tx1"/>
                </a:solidFill>
              </a:rPr>
              <a:t>PSM</a:t>
            </a:r>
            <a:r>
              <a:rPr lang="en-US" altLang="en-US" sz="4000" dirty="0" smtClean="0">
                <a:solidFill>
                  <a:schemeClr val="tx1"/>
                </a:solidFill>
              </a:rPr>
              <a:t> Rulemaking Meeting</a:t>
            </a: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6805612" y="6324600"/>
            <a:ext cx="2338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A6D1F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A6D1F"/>
              </a:buClr>
              <a:buChar char="–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A6D1F"/>
              </a:buClr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A6D1F"/>
              </a:buClr>
              <a:buChar char="–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November 13</a:t>
            </a:r>
            <a:r>
              <a:rPr lang="en-US" altLang="en-US" sz="1800" baseline="30000" dirty="0">
                <a:solidFill>
                  <a:schemeClr val="tx1"/>
                </a:solidFill>
              </a:rPr>
              <a:t>th</a:t>
            </a:r>
            <a:r>
              <a:rPr lang="en-US" altLang="en-US" sz="1800" dirty="0">
                <a:solidFill>
                  <a:schemeClr val="tx1"/>
                </a:solidFill>
              </a:rPr>
              <a:t>,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for the next two meetings	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Comments received will guide us through the review of the rest of the draft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We will discuss those parts of the draft where stakeholders have sent in comments 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Additional comments will be discussed – time permitting - after the initial comments have been addressed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for the next two meetings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Additional comments that are not discussed at the meetings will still be considered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Stakeholders will still have one more opportunity to comment at public hearings to be scheduled sometime in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process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3058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Final stakeholder meeting is December 4</a:t>
            </a:r>
            <a:r>
              <a:rPr lang="en-US" altLang="en-US" baseline="30000" smtClean="0">
                <a:solidFill>
                  <a:schemeClr val="tx1"/>
                </a:solidFill>
              </a:rPr>
              <a:t>th</a:t>
            </a:r>
            <a:r>
              <a:rPr lang="en-US" altLang="en-US" smtClean="0">
                <a:solidFill>
                  <a:schemeClr val="tx1"/>
                </a:solidFill>
              </a:rPr>
              <a:t> in Tukwila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Scheduled for 9:00 to noon with option to go until 3:00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We will continue to take all written comments through December 31</a:t>
            </a:r>
            <a:r>
              <a:rPr lang="en-US" altLang="en-US" baseline="30000" smtClean="0">
                <a:solidFill>
                  <a:schemeClr val="tx1"/>
                </a:solidFill>
              </a:rPr>
              <a:t>st</a:t>
            </a:r>
            <a:r>
              <a:rPr lang="en-US" altLang="en-US" smtClean="0">
                <a:solidFill>
                  <a:schemeClr val="tx1"/>
                </a:solidFill>
              </a:rPr>
              <a:t>, 2018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Remember, you don’t have to attend a meeting to send in comments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Send comments to psmcomments@lni.wa.gov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10600" cy="639763"/>
          </a:xfrm>
        </p:spPr>
        <p:txBody>
          <a:bodyPr/>
          <a:lstStyle/>
          <a:p>
            <a:r>
              <a:rPr lang="en-US" altLang="en-US" sz="2800" smtClean="0"/>
              <a:t>Points of contact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191000"/>
          </a:xfrm>
        </p:spPr>
        <p:txBody>
          <a:bodyPr/>
          <a:lstStyle/>
          <a:p>
            <a:r>
              <a:rPr lang="en-US" altLang="en-US" sz="2400" smtClean="0">
                <a:solidFill>
                  <a:schemeClr val="tx1"/>
                </a:solidFill>
              </a:rPr>
              <a:t>Tari Enos (Process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2"/>
              </a:rPr>
              <a:t>Tari.Enos@lni.wa.gov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902-5541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Sally Buckingham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3"/>
              </a:rPr>
              <a:t>Sally.Buckingham@lni.wa.gov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647-7322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Ryan Allen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4"/>
              </a:rPr>
              <a:t>Ryan.Allen@lni.wa.gov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sp>
        <p:nvSpPr>
          <p:cNvPr id="11267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209800"/>
            <a:ext cx="81534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Alan Lundeen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  <a:hlinkClick r:id="rId2"/>
              </a:rPr>
              <a:t>Alan.Lundeen@lni.wa.gov</a:t>
            </a:r>
            <a:endParaRPr lang="en-US" altLang="en-US" smtClean="0">
              <a:solidFill>
                <a:schemeClr val="tx1"/>
              </a:solidFill>
            </a:endParaRP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(360) 902-4758</a:t>
            </a:r>
          </a:p>
        </p:txBody>
      </p:sp>
      <p:pic>
        <p:nvPicPr>
          <p:cNvPr id="2" name="Picture 1" descr="Hermey — a misfit elf who dreams of being a dentist in the stop-motion Christmas classic Rudolph the Red-Nosed Reindeer" title="Elf Hermey from Rudo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-2" r="52000" b="20264"/>
          <a:stretch>
            <a:fillRect/>
          </a:stretch>
        </p:blipFill>
        <p:spPr bwMode="auto">
          <a:xfrm>
            <a:off x="5791200" y="2819400"/>
            <a:ext cx="2743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3E6C"/>
      </a:dk1>
      <a:lt1>
        <a:srgbClr val="FFFFFF"/>
      </a:lt1>
      <a:dk2>
        <a:srgbClr val="005595"/>
      </a:dk2>
      <a:lt2>
        <a:srgbClr val="FFE05B"/>
      </a:lt2>
      <a:accent1>
        <a:srgbClr val="0067B4"/>
      </a:accent1>
      <a:accent2>
        <a:srgbClr val="FF9900"/>
      </a:accent2>
      <a:accent3>
        <a:srgbClr val="AAB4C8"/>
      </a:accent3>
      <a:accent4>
        <a:srgbClr val="DADADA"/>
      </a:accent4>
      <a:accent5>
        <a:srgbClr val="AAB8D6"/>
      </a:accent5>
      <a:accent6>
        <a:srgbClr val="E78A00"/>
      </a:accent6>
      <a:hlink>
        <a:srgbClr val="CCFFFF"/>
      </a:hlink>
      <a:folHlink>
        <a:srgbClr val="DDDDD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BBE0E3"/>
        </a:accent1>
        <a:accent2>
          <a:srgbClr val="333399"/>
        </a:accent2>
        <a:accent3>
          <a:srgbClr val="AAB4C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0067B4"/>
        </a:accent1>
        <a:accent2>
          <a:srgbClr val="FF9900"/>
        </a:accent2>
        <a:accent3>
          <a:srgbClr val="AAB4C8"/>
        </a:accent3>
        <a:accent4>
          <a:srgbClr val="DADADA"/>
        </a:accent4>
        <a:accent5>
          <a:srgbClr val="AAB8D6"/>
        </a:accent5>
        <a:accent6>
          <a:srgbClr val="E78A00"/>
        </a:accent6>
        <a:hlink>
          <a:srgbClr val="CCFFFF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194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Calibri</vt:lpstr>
      <vt:lpstr>Default Design</vt:lpstr>
      <vt:lpstr> </vt:lpstr>
      <vt:lpstr>Process for the next two meetings </vt:lpstr>
      <vt:lpstr>Process for the next two meetings</vt:lpstr>
      <vt:lpstr>More on process</vt:lpstr>
      <vt:lpstr>Points of contact</vt:lpstr>
      <vt:lpstr>Questions?</vt:lpstr>
    </vt:vector>
  </TitlesOfParts>
  <Manager>Alan Lundeen</Manager>
  <Company>WA State Dept of Labor &amp;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PSM Rulemaking Meeting Nov 13 2018</dc:title>
  <dc:subject>PSM Rulemaking Meeting Nov 13 2018</dc:subject>
  <dc:creator>Division of Occupational Safety &amp; Health (DOSH)</dc:creator>
  <cp:keywords>PSM Rulemaking Meeting Nov 13 2018</cp:keywords>
  <cp:lastModifiedBy>Sortor, Katherine (LNI)</cp:lastModifiedBy>
  <cp:revision>142</cp:revision>
  <cp:lastPrinted>2017-07-07T17:38:32Z</cp:lastPrinted>
  <dcterms:created xsi:type="dcterms:W3CDTF">2007-06-21T17:41:24Z</dcterms:created>
  <dcterms:modified xsi:type="dcterms:W3CDTF">2018-11-15T17:48:04Z</dcterms:modified>
</cp:coreProperties>
</file>